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440000" cx="914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4">
          <p15:clr>
            <a:srgbClr val="747775"/>
          </p15:clr>
        </p15:guide>
        <p15:guide id="2" pos="28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 orient="horz"/>
        <p:guide pos="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071925f63_0_61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071925f6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1b6eebd8a_0_15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1b6eebd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1b6eebd8a_0_18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1b6eebd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1b6eebd8a_0_21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1b6eebd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824f626a7_0_2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4824f626a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071925f63_0_58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071925f6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071925f63_0_15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071925f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071925f63_0_18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071925f6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1b6eebd8a_0_0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1b6eebd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1b6eebd8a_0_3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1b6eebd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071925f63_0_12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071925f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1b6eebd8a_0_9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1b6eebd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1" y="208455"/>
            <a:ext cx="852000" cy="5748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" y="793456"/>
            <a:ext cx="852000" cy="2217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" y="309676"/>
            <a:ext cx="852000" cy="5496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" y="882513"/>
            <a:ext cx="852000" cy="3642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 algn="ctr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 algn="ctr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 algn="ctr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" y="602163"/>
            <a:ext cx="852000" cy="2358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" y="322653"/>
            <a:ext cx="8520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" y="322653"/>
            <a:ext cx="3999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" y="322653"/>
            <a:ext cx="3999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" y="155549"/>
            <a:ext cx="280800" cy="2118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" y="389039"/>
            <a:ext cx="280800" cy="8901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" y="126026"/>
            <a:ext cx="636900" cy="1145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" y="-35"/>
            <a:ext cx="457200" cy="14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225" lIns="14225" spcFirstLastPara="1" rIns="14225" wrap="square" tIns="14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" y="345246"/>
            <a:ext cx="404400" cy="4149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" y="784763"/>
            <a:ext cx="404400" cy="3459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" y="202716"/>
            <a:ext cx="383700" cy="10344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indent="-247650" lvl="0" marL="457200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" y="1184413"/>
            <a:ext cx="600000" cy="1695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" y="322653"/>
            <a:ext cx="8520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Char char="●"/>
              <a:defRPr sz="300">
                <a:solidFill>
                  <a:schemeClr val="dk2"/>
                </a:solidFill>
              </a:defRPr>
            </a:lvl1pPr>
            <a:lvl2pPr indent="-241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2pPr>
            <a:lvl3pPr indent="-241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3pPr>
            <a:lvl4pPr indent="-241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●"/>
              <a:defRPr sz="200">
                <a:solidFill>
                  <a:schemeClr val="dk2"/>
                </a:solidFill>
              </a:defRPr>
            </a:lvl4pPr>
            <a:lvl5pPr indent="-241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5pPr>
            <a:lvl6pPr indent="-241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6pPr>
            <a:lvl7pPr indent="-241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●"/>
              <a:defRPr sz="200">
                <a:solidFill>
                  <a:schemeClr val="dk2"/>
                </a:solidFill>
              </a:defRPr>
            </a:lvl7pPr>
            <a:lvl8pPr indent="-241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8pPr>
            <a:lvl9pPr indent="-241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5" lIns="14225" spcFirstLastPara="1" rIns="14225" wrap="square" tIns="14225">
            <a:normAutofit/>
          </a:bodyPr>
          <a:lstStyle>
            <a:lvl1pPr lvl="0" algn="r">
              <a:buNone/>
              <a:defRPr sz="200">
                <a:solidFill>
                  <a:schemeClr val="dk2"/>
                </a:solidFill>
              </a:defRPr>
            </a:lvl1pPr>
            <a:lvl2pPr lvl="1" algn="r">
              <a:buNone/>
              <a:defRPr sz="200">
                <a:solidFill>
                  <a:schemeClr val="dk2"/>
                </a:solidFill>
              </a:defRPr>
            </a:lvl2pPr>
            <a:lvl3pPr lvl="2" algn="r">
              <a:buNone/>
              <a:defRPr sz="200">
                <a:solidFill>
                  <a:schemeClr val="dk2"/>
                </a:solidFill>
              </a:defRPr>
            </a:lvl3pPr>
            <a:lvl4pPr lvl="3" algn="r">
              <a:buNone/>
              <a:defRPr sz="200">
                <a:solidFill>
                  <a:schemeClr val="dk2"/>
                </a:solidFill>
              </a:defRPr>
            </a:lvl4pPr>
            <a:lvl5pPr lvl="4" algn="r">
              <a:buNone/>
              <a:defRPr sz="200">
                <a:solidFill>
                  <a:schemeClr val="dk2"/>
                </a:solidFill>
              </a:defRPr>
            </a:lvl5pPr>
            <a:lvl6pPr lvl="5" algn="r">
              <a:buNone/>
              <a:defRPr sz="200">
                <a:solidFill>
                  <a:schemeClr val="dk2"/>
                </a:solidFill>
              </a:defRPr>
            </a:lvl6pPr>
            <a:lvl7pPr lvl="6" algn="r">
              <a:buNone/>
              <a:defRPr sz="200">
                <a:solidFill>
                  <a:schemeClr val="dk2"/>
                </a:solidFill>
              </a:defRPr>
            </a:lvl7pPr>
            <a:lvl8pPr lvl="7" algn="r">
              <a:buNone/>
              <a:defRPr sz="200">
                <a:solidFill>
                  <a:schemeClr val="dk2"/>
                </a:solidFill>
              </a:defRPr>
            </a:lvl8pPr>
            <a:lvl9pPr lvl="8" algn="r">
              <a:buNone/>
              <a:defRPr sz="2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9319" l="24344" r="26074" t="48621"/>
          <a:stretch/>
        </p:blipFill>
        <p:spPr>
          <a:xfrm>
            <a:off x="57463" y="24900"/>
            <a:ext cx="799473" cy="2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9" y="903149"/>
            <a:ext cx="754202" cy="47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41092" l="24344" r="32127" t="57077"/>
          <a:stretch/>
        </p:blipFill>
        <p:spPr>
          <a:xfrm>
            <a:off x="57475" y="836075"/>
            <a:ext cx="955474" cy="2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5" y="247225"/>
            <a:ext cx="862602" cy="53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00" y="106175"/>
            <a:ext cx="853176" cy="53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36484" l="24343" r="26078" t="57077"/>
          <a:stretch/>
        </p:blipFill>
        <p:spPr>
          <a:xfrm>
            <a:off x="57475" y="20650"/>
            <a:ext cx="799452" cy="6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0" y="660050"/>
            <a:ext cx="853176" cy="53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20389" l="24275" r="27406" t="49223"/>
          <a:stretch/>
        </p:blipFill>
        <p:spPr>
          <a:xfrm>
            <a:off x="75038" y="39525"/>
            <a:ext cx="764324" cy="30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38" y="313575"/>
            <a:ext cx="724526" cy="4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50" y="860200"/>
            <a:ext cx="724526" cy="45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8" y="48350"/>
            <a:ext cx="794824" cy="4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0" y="578850"/>
            <a:ext cx="794798" cy="49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" y="36625"/>
            <a:ext cx="832348" cy="5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0" y="606675"/>
            <a:ext cx="832358" cy="5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33724" l="24273" r="45050" t="64463"/>
          <a:stretch/>
        </p:blipFill>
        <p:spPr>
          <a:xfrm>
            <a:off x="48300" y="25075"/>
            <a:ext cx="758502" cy="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" y="106725"/>
            <a:ext cx="817802" cy="51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0" y="649349"/>
            <a:ext cx="817802" cy="5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5" y="16750"/>
            <a:ext cx="876749" cy="54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20389" l="24274" r="27409" t="66105"/>
          <a:stretch/>
        </p:blipFill>
        <p:spPr>
          <a:xfrm>
            <a:off x="75050" y="56025"/>
            <a:ext cx="764298" cy="13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00" y="182725"/>
            <a:ext cx="859638" cy="53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0" y="751501"/>
            <a:ext cx="859648" cy="53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